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notesMasterIdLst>
    <p:notesMasterId r:id="rId10"/>
  </p:notesMasterIdLst>
  <p:sldIdLst>
    <p:sldId id="275" r:id="rId3"/>
    <p:sldId id="276" r:id="rId4"/>
    <p:sldId id="277" r:id="rId5"/>
    <p:sldId id="278" r:id="rId6"/>
    <p:sldId id="281" r:id="rId7"/>
    <p:sldId id="279" r:id="rId8"/>
    <p:sldId id="282" r:id="rId9"/>
  </p:sldIdLst>
  <p:sldSz cx="9144000" cy="5143500" type="screen16x9"/>
  <p:notesSz cx="9144000" cy="6858000"/>
  <p:embeddedFontLs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5" userDrawn="1">
          <p15:clr>
            <a:srgbClr val="A4A3A4"/>
          </p15:clr>
        </p15:guide>
        <p15:guide id="2" pos="31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66"/>
    <a:srgbClr val="376091"/>
    <a:srgbClr val="6286A6"/>
    <a:srgbClr val="3B5A7D"/>
    <a:srgbClr val="448E85"/>
    <a:srgbClr val="F2F2F2"/>
    <a:srgbClr val="427198"/>
    <a:srgbClr val="5E7C94"/>
    <a:srgbClr val="688E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18" autoAdjust="0"/>
    <p:restoredTop sz="80000" autoAdjust="0"/>
  </p:normalViewPr>
  <p:slideViewPr>
    <p:cSldViewPr>
      <p:cViewPr varScale="1">
        <p:scale>
          <a:sx n="90" d="100"/>
          <a:sy n="90" d="100"/>
        </p:scale>
        <p:origin x="302" y="67"/>
      </p:cViewPr>
      <p:guideLst>
        <p:guide orient="horz" pos="1575"/>
        <p:guide pos="310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2" Type="http://schemas.openxmlformats.org/officeDocument/2006/relationships/slideMaster" Target="slideMasters/slideMaster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79AABD-13BD-444F-8D0D-D017224E7344}" type="datetimeFigureOut">
              <a:rPr lang="ko-KR" altLang="en-US" smtClean="0"/>
              <a:pPr/>
              <a:t>2019-04-16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66332-6F7D-48AC-9D8D-AF832F4C63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20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3C52E-A1EA-4317-B076-0E10104B17CF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960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F8F4B-A526-48F0-BF55-A5742211C5CF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832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58084-E9E4-4A2D-9ACD-C33EB2455E6C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989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C7B0A-B13B-4892-AEA2-DE554B117F1F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259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CE78-4D36-41B8-A468-4D6E0979B915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62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8D271-0CBB-4334-B28B-A507A766BDE2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660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37915-72FE-4692-99D5-50EAF352E6AC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305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E1E4-9B5E-40AC-9A43-282A67760E59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96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66F72-98E5-42BF-957F-7E19F061CD8B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31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2DB1-AB5A-423E-9935-B73247B665F8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307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1D9C7-4778-4ABE-A168-FE1EDA296EB0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62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81838-DF3F-458E-AD96-A332CF1CE817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53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DC2367-CFD0-4771-AA9B-473D2FDA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2E6EBD1-FBF4-435C-ACD8-C4D3221874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FAA39B2C-9BEF-4FE6-B97A-9069BFF44AFF}"/>
              </a:ext>
            </a:extLst>
          </p:cNvPr>
          <p:cNvSpPr txBox="1">
            <a:spLocks/>
          </p:cNvSpPr>
          <p:nvPr/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파이선 파싱 맛보기</a:t>
            </a:r>
            <a:endParaRPr lang="ko-KR" altLang="en-US" dirty="0"/>
          </a:p>
        </p:txBody>
      </p:sp>
      <p:sp>
        <p:nvSpPr>
          <p:cNvPr id="9" name="슬라이드 번호 개체 틀 3">
            <a:extLst>
              <a:ext uri="{FF2B5EF4-FFF2-40B4-BE49-F238E27FC236}">
                <a16:creationId xmlns:a16="http://schemas.microsoft.com/office/drawing/2014/main" id="{65FD23EA-1DBE-4EC7-8328-8673362988D1}"/>
              </a:ext>
            </a:extLst>
          </p:cNvPr>
          <p:cNvSpPr txBox="1">
            <a:spLocks/>
          </p:cNvSpPr>
          <p:nvPr/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1E66C3F-4EDC-4210-A114-28CDD4F1CA83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10" name="부제목 7">
            <a:extLst>
              <a:ext uri="{FF2B5EF4-FFF2-40B4-BE49-F238E27FC236}">
                <a16:creationId xmlns:a16="http://schemas.microsoft.com/office/drawing/2014/main" id="{6527A749-A8A7-49BC-BCD7-31034E42B8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1" name="슬라이드 번호 개체 틀 3">
            <a:extLst>
              <a:ext uri="{FF2B5EF4-FFF2-40B4-BE49-F238E27FC236}">
                <a16:creationId xmlns:a16="http://schemas.microsoft.com/office/drawing/2014/main" id="{762BB2CF-115E-4848-B0AD-C57827391E35}"/>
              </a:ext>
            </a:extLst>
          </p:cNvPr>
          <p:cNvSpPr txBox="1">
            <a:spLocks/>
          </p:cNvSpPr>
          <p:nvPr/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1E66C3F-4EDC-4210-A114-28CDD4F1CA83}" type="slidenum">
              <a:rPr lang="ko-KR" altLang="en-US" smtClean="0"/>
              <a:pPr/>
              <a:t>1</a:t>
            </a:fld>
            <a:endParaRPr lang="ko-KR" altLang="en-US"/>
          </a:p>
        </p:txBody>
      </p:sp>
      <p:pic>
        <p:nvPicPr>
          <p:cNvPr id="12" name="그림 11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F48CEAD2-4638-4F92-97E1-3D51C7CF71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52CFF119-4E90-4CE8-BC69-23BD9EF39FC0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33DB164-04F7-4D44-BBAD-CECD92B35C40}"/>
              </a:ext>
            </a:extLst>
          </p:cNvPr>
          <p:cNvSpPr/>
          <p:nvPr/>
        </p:nvSpPr>
        <p:spPr>
          <a:xfrm>
            <a:off x="0" y="1743658"/>
            <a:ext cx="9144000" cy="1656184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4C8F24-ADDE-48AB-B320-248519FD2DB0}"/>
              </a:ext>
            </a:extLst>
          </p:cNvPr>
          <p:cNvSpPr/>
          <p:nvPr/>
        </p:nvSpPr>
        <p:spPr>
          <a:xfrm>
            <a:off x="1619672" y="1962744"/>
            <a:ext cx="5904656" cy="663258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| </a:t>
            </a:r>
            <a:r>
              <a:rPr lang="ko-KR" altLang="en-US" sz="2800" dirty="0">
                <a:solidFill>
                  <a:schemeClr val="bg1"/>
                </a:solidFill>
              </a:rPr>
              <a:t>파이썬 </a:t>
            </a:r>
            <a:r>
              <a:rPr lang="ko-KR" altLang="en-US" sz="2800" dirty="0" err="1">
                <a:solidFill>
                  <a:schemeClr val="bg1"/>
                </a:solidFill>
              </a:rPr>
              <a:t>알쓸신잡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|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E9BA7C-809F-4E4B-92BB-66DF124D44BE}"/>
              </a:ext>
            </a:extLst>
          </p:cNvPr>
          <p:cNvSpPr txBox="1"/>
          <p:nvPr/>
        </p:nvSpPr>
        <p:spPr>
          <a:xfrm>
            <a:off x="2006588" y="2660080"/>
            <a:ext cx="51308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chemeClr val="bg1">
                    <a:lumMod val="65000"/>
                  </a:schemeClr>
                </a:solidFill>
              </a:rPr>
              <a:t>알아두면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ko-KR" altLang="en-US" sz="1400" dirty="0" err="1">
                <a:solidFill>
                  <a:schemeClr val="bg1">
                    <a:lumMod val="65000"/>
                  </a:schemeClr>
                </a:solidFill>
              </a:rPr>
              <a:t>쓸데있는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</a:rPr>
              <a:t> 신비한 잡학사전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CFB848-6F3E-476E-88FD-B6E7F9931E68}"/>
              </a:ext>
            </a:extLst>
          </p:cNvPr>
          <p:cNvSpPr txBox="1"/>
          <p:nvPr/>
        </p:nvSpPr>
        <p:spPr>
          <a:xfrm>
            <a:off x="2006588" y="3001935"/>
            <a:ext cx="51308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4</a:t>
            </a:r>
            <a:r>
              <a:rPr lang="ko-KR" altLang="en-US" sz="1200" dirty="0">
                <a:solidFill>
                  <a:schemeClr val="bg1"/>
                </a:solidFill>
              </a:rPr>
              <a:t>주차 </a:t>
            </a:r>
            <a:r>
              <a:rPr lang="ko-KR" altLang="en-US" sz="1200" dirty="0" err="1">
                <a:solidFill>
                  <a:schemeClr val="bg1"/>
                </a:solidFill>
              </a:rPr>
              <a:t>파이썬으로</a:t>
            </a:r>
            <a:r>
              <a:rPr lang="ko-KR" altLang="en-US" sz="1200" dirty="0">
                <a:solidFill>
                  <a:schemeClr val="bg1"/>
                </a:solidFill>
              </a:rPr>
              <a:t> 메일 보내기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714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A0175D-4358-4ABC-93F1-0933B4F18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sz="3000" dirty="0"/>
              <a:t>사용할 메일은</a:t>
            </a:r>
            <a:r>
              <a:rPr lang="en-US" altLang="ko-KR" sz="3000" dirty="0"/>
              <a:t> </a:t>
            </a:r>
            <a:r>
              <a:rPr lang="ko-KR" altLang="en-US" sz="3000" dirty="0"/>
              <a:t>구글의 </a:t>
            </a:r>
            <a:r>
              <a:rPr lang="en-US" altLang="ko-KR" sz="3000" dirty="0" err="1"/>
              <a:t>gmail</a:t>
            </a:r>
            <a:endParaRPr lang="en-US" altLang="ko-KR" sz="3000" dirty="0"/>
          </a:p>
          <a:p>
            <a:r>
              <a:rPr lang="ko-KR" altLang="en-US" sz="3000" dirty="0"/>
              <a:t>하루 </a:t>
            </a:r>
            <a:r>
              <a:rPr lang="en-US" altLang="ko-KR" sz="3000" dirty="0"/>
              <a:t>500</a:t>
            </a:r>
            <a:r>
              <a:rPr lang="ko-KR" altLang="en-US" sz="3000" dirty="0"/>
              <a:t>개까지 </a:t>
            </a:r>
            <a:r>
              <a:rPr lang="ko-KR" altLang="en-US" sz="3000" dirty="0" err="1"/>
              <a:t>전송할수</a:t>
            </a:r>
            <a:r>
              <a:rPr lang="ko-KR" altLang="en-US" sz="3000" dirty="0"/>
              <a:t> 있음</a:t>
            </a:r>
            <a:endParaRPr lang="en-US" altLang="ko-KR" sz="3000" dirty="0"/>
          </a:p>
          <a:p>
            <a:r>
              <a:rPr lang="ko-KR" altLang="en-US" sz="3000" dirty="0"/>
              <a:t>계정이 </a:t>
            </a:r>
            <a:r>
              <a:rPr lang="en-US" altLang="ko-KR" sz="3000" dirty="0"/>
              <a:t>n</a:t>
            </a:r>
            <a:r>
              <a:rPr lang="ko-KR" altLang="en-US" sz="3000" dirty="0"/>
              <a:t>개 있으면 하루에 </a:t>
            </a:r>
            <a:r>
              <a:rPr lang="en-US" altLang="ko-KR" sz="3000" dirty="0"/>
              <a:t>n * 500</a:t>
            </a:r>
            <a:r>
              <a:rPr lang="ko-KR" altLang="en-US" sz="3000" dirty="0"/>
              <a:t>번 </a:t>
            </a:r>
            <a:r>
              <a:rPr lang="ko-KR" altLang="en-US" sz="3000" dirty="0" err="1"/>
              <a:t>전송할수</a:t>
            </a:r>
            <a:r>
              <a:rPr lang="ko-KR" altLang="en-US" sz="3000" dirty="0"/>
              <a:t> 있다</a:t>
            </a:r>
            <a:endParaRPr lang="en-US" altLang="ko-KR" sz="3000" dirty="0"/>
          </a:p>
          <a:p>
            <a:endParaRPr lang="en-US" altLang="ko-KR" sz="3000" dirty="0"/>
          </a:p>
          <a:p>
            <a:r>
              <a:rPr lang="ko-KR" altLang="en-US" sz="3000" strike="sngStrike" dirty="0"/>
              <a:t>특정 방법으로 휴대전화 인증없이 계정을 </a:t>
            </a:r>
            <a:r>
              <a:rPr lang="ko-KR" altLang="en-US" sz="3000" strike="sngStrike" dirty="0" err="1"/>
              <a:t>만들수</a:t>
            </a:r>
            <a:r>
              <a:rPr lang="ko-KR" altLang="en-US" sz="3000" strike="sngStrike" dirty="0"/>
              <a:t> 있기때문에 계정을 제한없이 </a:t>
            </a:r>
            <a:r>
              <a:rPr lang="ko-KR" altLang="en-US" sz="3000" strike="sngStrike" dirty="0" err="1"/>
              <a:t>생성할수</a:t>
            </a:r>
            <a:r>
              <a:rPr lang="ko-KR" altLang="en-US" sz="3000" strike="sngStrike" dirty="0"/>
              <a:t> 있다</a:t>
            </a:r>
            <a:r>
              <a:rPr lang="en-US" altLang="ko-KR" sz="3000" strike="sngStrike" dirty="0"/>
              <a:t>.</a:t>
            </a:r>
          </a:p>
          <a:p>
            <a:r>
              <a:rPr lang="ko-KR" altLang="en-US" sz="3000" strike="sngStrike" dirty="0"/>
              <a:t>따라서 무한 </a:t>
            </a:r>
            <a:r>
              <a:rPr lang="en-US" altLang="ko-KR" sz="3000" strike="sngStrike" dirty="0"/>
              <a:t>* 500 = </a:t>
            </a:r>
            <a:r>
              <a:rPr lang="ko-KR" altLang="en-US" sz="3000" strike="sngStrike" dirty="0"/>
              <a:t>무한</a:t>
            </a:r>
            <a:r>
              <a:rPr lang="en-US" altLang="ko-KR" sz="3000" strike="sngStrike" dirty="0"/>
              <a:t>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6C7FE6-8487-42D2-9CB8-D86C09C1C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5" name="그림 4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14BD9513-66E7-48F5-AA2B-42743823727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6667"/>
          <a:stretch/>
        </p:blipFill>
        <p:spPr>
          <a:xfrm>
            <a:off x="0" y="189"/>
            <a:ext cx="9144000" cy="857061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2EA8AFFB-CD52-4141-8B54-3B7DCDC87CF3}"/>
              </a:ext>
            </a:extLst>
          </p:cNvPr>
          <p:cNvSpPr txBox="1">
            <a:spLocks/>
          </p:cNvSpPr>
          <p:nvPr/>
        </p:nvSpPr>
        <p:spPr>
          <a:xfrm>
            <a:off x="457200" y="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dirty="0">
                <a:solidFill>
                  <a:schemeClr val="bg1"/>
                </a:solidFill>
              </a:rPr>
              <a:t>Gmail </a:t>
            </a:r>
            <a:r>
              <a:rPr lang="ko-KR" altLang="en-US" sz="3600" dirty="0">
                <a:solidFill>
                  <a:schemeClr val="bg1"/>
                </a:solidFill>
              </a:rPr>
              <a:t>사용하기</a:t>
            </a:r>
            <a:endParaRPr lang="ko-KR" altLang="en-US" sz="3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027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8E7F27-D259-4E90-B40A-A57B786D8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567112"/>
          </a:xfrm>
        </p:spPr>
        <p:txBody>
          <a:bodyPr>
            <a:noAutofit/>
          </a:bodyPr>
          <a:lstStyle/>
          <a:p>
            <a:pPr algn="just"/>
            <a:r>
              <a:rPr lang="ko-KR" altLang="en-US" sz="2300" b="1" dirty="0"/>
              <a:t>간이 전자 우편 전송 프로토콜</a:t>
            </a:r>
            <a:r>
              <a:rPr lang="en-US" altLang="ko-KR" sz="2300" dirty="0"/>
              <a:t>(Simple Mail Transfer Protocol, </a:t>
            </a:r>
            <a:r>
              <a:rPr lang="en-US" altLang="ko-KR" sz="2300" b="1" dirty="0"/>
              <a:t>SMTP</a:t>
            </a:r>
            <a:r>
              <a:rPr lang="en-US" altLang="ko-KR" sz="2300" dirty="0"/>
              <a:t>)</a:t>
            </a:r>
            <a:r>
              <a:rPr lang="ko-KR" altLang="en-US" sz="2300" dirty="0"/>
              <a:t>은 인터넷에서 이메일을 보내기 위해 이용되는 프로토콜이다</a:t>
            </a:r>
            <a:r>
              <a:rPr lang="en-US" altLang="ko-KR" sz="2300" dirty="0"/>
              <a:t>.</a:t>
            </a:r>
          </a:p>
          <a:p>
            <a:pPr algn="just"/>
            <a:endParaRPr lang="en-US" altLang="ko-KR" sz="2300" dirty="0"/>
          </a:p>
          <a:p>
            <a:pPr algn="just"/>
            <a:r>
              <a:rPr lang="en-US" altLang="ko-KR" sz="2300" b="1" dirty="0"/>
              <a:t>MIME</a:t>
            </a:r>
            <a:r>
              <a:rPr lang="en-US" altLang="ko-KR" sz="2300" dirty="0"/>
              <a:t> (</a:t>
            </a:r>
            <a:r>
              <a:rPr lang="ko-KR" altLang="en-US" sz="2300" dirty="0"/>
              <a:t>영어</a:t>
            </a:r>
            <a:r>
              <a:rPr lang="en-US" altLang="ko-KR" sz="2300" dirty="0"/>
              <a:t>: Multipurpose Internet Mail Extensions)</a:t>
            </a:r>
            <a:r>
              <a:rPr lang="ko-KR" altLang="en-US" sz="2300" dirty="0"/>
              <a:t>는 전자 우편을 위한 인터넷 표준 포맷이다</a:t>
            </a:r>
            <a:r>
              <a:rPr lang="en-US" altLang="ko-KR" sz="2300" dirty="0"/>
              <a:t>.</a:t>
            </a:r>
          </a:p>
          <a:p>
            <a:pPr algn="just"/>
            <a:endParaRPr lang="en-US" altLang="ko-KR" sz="2300" dirty="0"/>
          </a:p>
          <a:p>
            <a:pPr algn="just"/>
            <a:r>
              <a:rPr lang="ko-KR" altLang="en-US" sz="2300" dirty="0"/>
              <a:t>우리는 위 두가지 방식으로 전자우편을 </a:t>
            </a:r>
            <a:r>
              <a:rPr lang="ko-KR" altLang="en-US" sz="2300" dirty="0" err="1"/>
              <a:t>파이썬으로</a:t>
            </a:r>
            <a:r>
              <a:rPr lang="ko-KR" altLang="en-US" sz="2300" dirty="0"/>
              <a:t> 전송해보자</a:t>
            </a:r>
            <a:endParaRPr lang="en-US" altLang="ko-KR" sz="23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2082FD-E042-43D4-AF0E-B598CB9E9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91E66C3F-4EDC-4210-A114-28CDD4F1CA83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5" name="그림 4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07406ED3-9E57-4D38-A817-D6FD72A7308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6667"/>
          <a:stretch/>
        </p:blipFill>
        <p:spPr>
          <a:xfrm>
            <a:off x="0" y="189"/>
            <a:ext cx="9144000" cy="857061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C52AC46-5C63-4AF3-853B-4E6CFE96BD92}"/>
              </a:ext>
            </a:extLst>
          </p:cNvPr>
          <p:cNvSpPr txBox="1">
            <a:spLocks/>
          </p:cNvSpPr>
          <p:nvPr/>
        </p:nvSpPr>
        <p:spPr>
          <a:xfrm>
            <a:off x="457200" y="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dirty="0">
                <a:solidFill>
                  <a:schemeClr val="bg1"/>
                </a:solidFill>
              </a:rPr>
              <a:t>SMTP</a:t>
            </a:r>
            <a:r>
              <a:rPr lang="ko-KR" altLang="en-US" sz="3600" dirty="0">
                <a:solidFill>
                  <a:schemeClr val="bg1"/>
                </a:solidFill>
              </a:rPr>
              <a:t>와 </a:t>
            </a:r>
            <a:r>
              <a:rPr lang="en-US" altLang="ko-KR" sz="3600" dirty="0">
                <a:solidFill>
                  <a:schemeClr val="bg1"/>
                </a:solidFill>
              </a:rPr>
              <a:t>MIME</a:t>
            </a:r>
            <a:endParaRPr lang="ko-KR" altLang="en-US" sz="3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600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92C629-20CE-43F5-BC35-C82E63427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63487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/>
              <a:t>우선 </a:t>
            </a:r>
            <a:r>
              <a:rPr lang="en-US" altLang="ko-KR" dirty="0"/>
              <a:t>SMTP, MINE </a:t>
            </a:r>
            <a:r>
              <a:rPr lang="ko-KR" altLang="en-US" dirty="0"/>
              <a:t>라이브러리를 </a:t>
            </a:r>
            <a:r>
              <a:rPr lang="en-US" altLang="ko-KR" dirty="0"/>
              <a:t>Import </a:t>
            </a:r>
            <a:r>
              <a:rPr lang="ko-KR" altLang="en-US" dirty="0"/>
              <a:t>한다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A468CF-4ED0-4DE5-AC21-F90A5A2EE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CBAFC10-3EF9-40AE-85FF-7A7A1264F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861" y="2095520"/>
            <a:ext cx="7720277" cy="14334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800029E6-8D2F-48DD-9A12-7BD83D6E1E8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6667"/>
          <a:stretch/>
        </p:blipFill>
        <p:spPr>
          <a:xfrm>
            <a:off x="0" y="189"/>
            <a:ext cx="9144000" cy="857061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3DD92BA8-A531-4912-ACA8-DC2FD8BE2F40}"/>
              </a:ext>
            </a:extLst>
          </p:cNvPr>
          <p:cNvSpPr txBox="1">
            <a:spLocks/>
          </p:cNvSpPr>
          <p:nvPr/>
        </p:nvSpPr>
        <p:spPr>
          <a:xfrm>
            <a:off x="457200" y="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>
                <a:solidFill>
                  <a:schemeClr val="bg1"/>
                </a:solidFill>
              </a:rPr>
              <a:t>라이브러리 </a:t>
            </a:r>
            <a:r>
              <a:rPr lang="en-US" altLang="ko-KR" sz="3600" dirty="0">
                <a:solidFill>
                  <a:schemeClr val="bg1"/>
                </a:solidFill>
              </a:rPr>
              <a:t>Import</a:t>
            </a:r>
            <a:endParaRPr lang="ko-KR" altLang="en-US" sz="3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3746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C78C88-E5CE-4CB7-A7C2-F71372C32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75605"/>
            <a:ext cx="8229600" cy="396141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/>
              <a:t>이메일과 비밀번호를 담은 변수를 선언한다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58607F-5E44-43E7-909F-992694B26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3DFD7B-7752-42C8-8652-EF64BDCCC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264" y="2427734"/>
            <a:ext cx="8133472" cy="12349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그림 5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BACABDF3-A4AD-4AE8-8FFB-98378C0F285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6667"/>
          <a:stretch/>
        </p:blipFill>
        <p:spPr>
          <a:xfrm>
            <a:off x="0" y="189"/>
            <a:ext cx="9144000" cy="857061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E9913D54-374A-48D1-9A4A-046DD1E3106C}"/>
              </a:ext>
            </a:extLst>
          </p:cNvPr>
          <p:cNvSpPr txBox="1">
            <a:spLocks/>
          </p:cNvSpPr>
          <p:nvPr/>
        </p:nvSpPr>
        <p:spPr>
          <a:xfrm>
            <a:off x="457200" y="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>
                <a:solidFill>
                  <a:schemeClr val="bg1"/>
                </a:solidFill>
              </a:rPr>
              <a:t>이메일 전송 함수 만들기</a:t>
            </a:r>
            <a:endParaRPr lang="ko-KR" altLang="en-US" sz="3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357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6E1E559B-E2A6-46D3-B455-473EC522C8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639"/>
          <a:stretch/>
        </p:blipFill>
        <p:spPr>
          <a:xfrm>
            <a:off x="5468838" y="1046878"/>
            <a:ext cx="3390900" cy="167250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3A2933-19AB-40C2-8FFA-60055C472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3302BD1-3B77-4908-84EC-A49FAAB37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063229"/>
            <a:ext cx="4330824" cy="365827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583B5958-5E4A-444F-8804-FB0A009BB5AE}"/>
              </a:ext>
            </a:extLst>
          </p:cNvPr>
          <p:cNvSpPr/>
          <p:nvPr/>
        </p:nvSpPr>
        <p:spPr>
          <a:xfrm>
            <a:off x="1907704" y="1812467"/>
            <a:ext cx="36004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30AC7A-82A6-412C-98EB-1ADFFE6D270C}"/>
              </a:ext>
            </a:extLst>
          </p:cNvPr>
          <p:cNvSpPr/>
          <p:nvPr/>
        </p:nvSpPr>
        <p:spPr>
          <a:xfrm>
            <a:off x="1691680" y="2028491"/>
            <a:ext cx="288032" cy="21602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241021B-E07F-4785-ACF0-4ED7218ED958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2267744" y="1629678"/>
            <a:ext cx="3528392" cy="29080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17C4860-A30F-4E84-AA6F-98B10F73AB00}"/>
              </a:ext>
            </a:extLst>
          </p:cNvPr>
          <p:cNvCxnSpPr>
            <a:cxnSpLocks/>
          </p:cNvCxnSpPr>
          <p:nvPr/>
        </p:nvCxnSpPr>
        <p:spPr>
          <a:xfrm flipV="1">
            <a:off x="1979712" y="1920479"/>
            <a:ext cx="3816424" cy="236062"/>
          </a:xfrm>
          <a:prstGeom prst="straightConnector1">
            <a:avLst/>
          </a:prstGeom>
          <a:ln w="254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3E13E00-D8BC-4206-B31D-96BC5F1C2099}"/>
              </a:ext>
            </a:extLst>
          </p:cNvPr>
          <p:cNvSpPr/>
          <p:nvPr/>
        </p:nvSpPr>
        <p:spPr>
          <a:xfrm>
            <a:off x="2115675" y="2288745"/>
            <a:ext cx="648072" cy="19326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320210D-2E67-4465-A78E-B47A000DBCBE}"/>
              </a:ext>
            </a:extLst>
          </p:cNvPr>
          <p:cNvCxnSpPr>
            <a:cxnSpLocks/>
          </p:cNvCxnSpPr>
          <p:nvPr/>
        </p:nvCxnSpPr>
        <p:spPr>
          <a:xfrm flipV="1">
            <a:off x="2763747" y="1282865"/>
            <a:ext cx="3032389" cy="1089700"/>
          </a:xfrm>
          <a:prstGeom prst="straightConnector1">
            <a:avLst/>
          </a:prstGeom>
          <a:ln w="254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741BF0-C8DE-415A-9753-99A34AB54C8D}"/>
              </a:ext>
            </a:extLst>
          </p:cNvPr>
          <p:cNvSpPr/>
          <p:nvPr/>
        </p:nvSpPr>
        <p:spPr>
          <a:xfrm>
            <a:off x="2339751" y="2542541"/>
            <a:ext cx="522647" cy="176838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7B656C3-346A-45C5-9EAD-C16FA398D734}"/>
              </a:ext>
            </a:extLst>
          </p:cNvPr>
          <p:cNvCxnSpPr>
            <a:cxnSpLocks/>
          </p:cNvCxnSpPr>
          <p:nvPr/>
        </p:nvCxnSpPr>
        <p:spPr>
          <a:xfrm flipV="1">
            <a:off x="2862398" y="2542541"/>
            <a:ext cx="2933738" cy="76339"/>
          </a:xfrm>
          <a:prstGeom prst="straightConnector1">
            <a:avLst/>
          </a:prstGeom>
          <a:ln w="254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A29C431E-26F3-46CE-88C6-6991A78B0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4048" y="3774069"/>
            <a:ext cx="3359076" cy="94743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ko-KR" altLang="en-US" sz="1500" dirty="0"/>
              <a:t>여기서 </a:t>
            </a:r>
            <a:r>
              <a:rPr lang="en-US" altLang="ko-KR" sz="1500" dirty="0"/>
              <a:t>to </a:t>
            </a:r>
            <a:r>
              <a:rPr lang="ko-KR" altLang="en-US" sz="1500" dirty="0"/>
              <a:t>만 이메일 형식으로 적어줘야 제대로 전송되고 </a:t>
            </a:r>
            <a:r>
              <a:rPr lang="en-US" altLang="ko-KR" sz="1500" dirty="0"/>
              <a:t>user</a:t>
            </a:r>
            <a:r>
              <a:rPr lang="ko-KR" altLang="en-US" sz="1500" dirty="0"/>
              <a:t>같은 경우는 이메일이 </a:t>
            </a:r>
            <a:r>
              <a:rPr lang="ko-KR" altLang="en-US" sz="1500" dirty="0" err="1"/>
              <a:t>아니여도</a:t>
            </a:r>
            <a:r>
              <a:rPr lang="ko-KR" altLang="en-US" sz="1500" dirty="0"/>
              <a:t> 된다</a:t>
            </a:r>
            <a:r>
              <a:rPr lang="en-US" altLang="ko-KR" sz="1500" dirty="0"/>
              <a:t>.</a:t>
            </a:r>
            <a:endParaRPr lang="ko-KR" altLang="en-US" sz="1500" dirty="0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35EBCD6D-82C2-4FEA-917B-64D7C86615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2172" b="-1"/>
          <a:stretch/>
        </p:blipFill>
        <p:spPr>
          <a:xfrm>
            <a:off x="5004048" y="3097483"/>
            <a:ext cx="2742456" cy="238125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CC5B8453-2FFC-4644-8D68-C119B49F1C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720"/>
          <a:stretch/>
        </p:blipFill>
        <p:spPr>
          <a:xfrm>
            <a:off x="6012160" y="3332524"/>
            <a:ext cx="2997746" cy="238125"/>
          </a:xfrm>
          <a:prstGeom prst="rect">
            <a:avLst/>
          </a:prstGeom>
        </p:spPr>
      </p:pic>
      <p:pic>
        <p:nvPicPr>
          <p:cNvPr id="18" name="그림 17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7B08413-28CD-407B-B9E8-6F3060CBA46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6667"/>
          <a:stretch/>
        </p:blipFill>
        <p:spPr>
          <a:xfrm>
            <a:off x="0" y="189"/>
            <a:ext cx="9144000" cy="857061"/>
          </a:xfrm>
          <a:prstGeom prst="rect">
            <a:avLst/>
          </a:prstGeom>
        </p:spPr>
      </p:pic>
      <p:sp>
        <p:nvSpPr>
          <p:cNvPr id="19" name="제목 1">
            <a:extLst>
              <a:ext uri="{FF2B5EF4-FFF2-40B4-BE49-F238E27FC236}">
                <a16:creationId xmlns:a16="http://schemas.microsoft.com/office/drawing/2014/main" id="{1BFAB876-A26B-4CFB-8567-26F70ABE5B87}"/>
              </a:ext>
            </a:extLst>
          </p:cNvPr>
          <p:cNvSpPr txBox="1">
            <a:spLocks/>
          </p:cNvSpPr>
          <p:nvPr/>
        </p:nvSpPr>
        <p:spPr>
          <a:xfrm>
            <a:off x="457200" y="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>
                <a:solidFill>
                  <a:schemeClr val="bg1"/>
                </a:solidFill>
              </a:rPr>
              <a:t>이메일 전송 함수 만들기</a:t>
            </a:r>
            <a:endParaRPr lang="ko-KR" altLang="en-US" sz="3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7304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8F4B8A-BC22-4603-9D89-CC5F331C8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91E66C3F-4EDC-4210-A114-28CDD4F1CA83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4EA7B4-E722-43AA-9B17-E80604A5E7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939"/>
          <a:stretch/>
        </p:blipFill>
        <p:spPr>
          <a:xfrm>
            <a:off x="2195736" y="1619076"/>
            <a:ext cx="4608512" cy="314818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8642959-5164-41B0-AEDE-1EC4F0431F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788" b="89348"/>
          <a:stretch/>
        </p:blipFill>
        <p:spPr>
          <a:xfrm>
            <a:off x="2195736" y="1151755"/>
            <a:ext cx="4608512" cy="467321"/>
          </a:xfrm>
          <a:prstGeom prst="rect">
            <a:avLst/>
          </a:prstGeom>
        </p:spPr>
      </p:pic>
      <p:pic>
        <p:nvPicPr>
          <p:cNvPr id="7" name="그림 6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61660E12-23AF-4F1A-AA6F-CFF348F233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6667"/>
          <a:stretch/>
        </p:blipFill>
        <p:spPr>
          <a:xfrm>
            <a:off x="0" y="189"/>
            <a:ext cx="9144000" cy="857061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8B1212D3-DC2F-44B5-A70C-7DEF40276F9B}"/>
              </a:ext>
            </a:extLst>
          </p:cNvPr>
          <p:cNvSpPr txBox="1">
            <a:spLocks/>
          </p:cNvSpPr>
          <p:nvPr/>
        </p:nvSpPr>
        <p:spPr>
          <a:xfrm>
            <a:off x="457200" y="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>
                <a:solidFill>
                  <a:schemeClr val="bg1"/>
                </a:solidFill>
              </a:rPr>
              <a:t>전체</a:t>
            </a:r>
            <a:r>
              <a:rPr lang="en-US" altLang="ko-KR" sz="3600" dirty="0">
                <a:solidFill>
                  <a:schemeClr val="bg1"/>
                </a:solidFill>
              </a:rPr>
              <a:t> </a:t>
            </a:r>
            <a:r>
              <a:rPr lang="ko-KR" altLang="en-US" sz="3600" dirty="0">
                <a:solidFill>
                  <a:schemeClr val="bg1"/>
                </a:solidFill>
              </a:rPr>
              <a:t>코드</a:t>
            </a:r>
            <a:endParaRPr lang="ko-KR" altLang="en-US" sz="3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471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9b3c3c75-dc3c-4d54-ba15-65c1afece071" Revision="1" Stencil="System.MyShapes" StencilVersion="1.0"/>
</Control>
</file>

<file path=customXml/itemProps1.xml><?xml version="1.0" encoding="utf-8"?>
<ds:datastoreItem xmlns:ds="http://schemas.openxmlformats.org/officeDocument/2006/customXml" ds:itemID="{F9366F4D-F55F-4AC5-B594-D4559C753937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12412</TotalTime>
  <Words>119</Words>
  <Application>Microsoft Office PowerPoint</Application>
  <PresentationFormat>화면 슬라이드 쇼(16:9)</PresentationFormat>
  <Paragraphs>33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Yu Jeong</dc:creator>
  <cp:lastModifiedBy>riyenas0925</cp:lastModifiedBy>
  <cp:revision>453</cp:revision>
  <dcterms:created xsi:type="dcterms:W3CDTF">2017-06-01T00:33:53Z</dcterms:created>
  <dcterms:modified xsi:type="dcterms:W3CDTF">2019-04-16T09:03:10Z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